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28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96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458665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746474"/>
            <a:ext cx="519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6. Оценка состояния пострадавшего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4476404"/>
            <a:ext cx="435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Подробный осмотр пострадавшего.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Понятие о травматическом шоке, причины и признаки.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Мероприятия по предупреждению развития травматического шока.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11812" y="-1693593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3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Мероприятия по предупреждению развития травматического шока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49B8539-9B43-EC48-96A6-A4CD6B87A7EF}"/>
              </a:ext>
            </a:extLst>
          </p:cNvPr>
          <p:cNvSpPr/>
          <p:nvPr/>
        </p:nvSpPr>
        <p:spPr>
          <a:xfrm>
            <a:off x="9374603" y="3429001"/>
            <a:ext cx="2817398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2EFA6-7A75-B24D-9FB7-EF7FB65E7AB2}"/>
              </a:ext>
            </a:extLst>
          </p:cNvPr>
          <p:cNvSpPr txBox="1"/>
          <p:nvPr/>
        </p:nvSpPr>
        <p:spPr>
          <a:xfrm>
            <a:off x="2034540" y="888783"/>
            <a:ext cx="5723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Предупреждение развития</a:t>
            </a:r>
          </a:p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травматического шока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85C58AB-E130-934D-86E1-45B4330730F9}"/>
              </a:ext>
            </a:extLst>
          </p:cNvPr>
          <p:cNvSpPr txBox="1"/>
          <p:nvPr/>
        </p:nvSpPr>
        <p:spPr>
          <a:xfrm>
            <a:off x="2034539" y="2384241"/>
            <a:ext cx="396957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Предупредить развитие шока или снизить его тяжесть позволяют простейшие действия 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К этим мероприятиям относятся:</a:t>
            </a:r>
          </a:p>
          <a:p>
            <a:pPr marL="361950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остановка кровотечения;</a:t>
            </a:r>
          </a:p>
          <a:p>
            <a:pPr marL="361950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придание пострадавшему оптимального положения тела;</a:t>
            </a:r>
          </a:p>
          <a:p>
            <a:pPr marL="361950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иммобилизация травмированных конечностей;</a:t>
            </a:r>
          </a:p>
          <a:p>
            <a:pPr marL="361950"/>
            <a:r>
              <a:rPr lang="ru-RU" sz="1400" dirty="0">
                <a:latin typeface="Montserrat" pitchFamily="2" charset="0"/>
              </a:rPr>
              <a:t>защита от переохлаждения.</a:t>
            </a:r>
          </a:p>
          <a:p>
            <a:endParaRPr lang="ru-RU" sz="1400" dirty="0">
              <a:latin typeface="Montserrat" pitchFamily="2" charset="0"/>
            </a:endParaRPr>
          </a:p>
          <a:p>
            <a:endParaRPr lang="ru-RU" sz="1400" dirty="0">
              <a:latin typeface="Montserrat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563BB6-269F-9749-ACD3-A6B60D4F57DB}"/>
              </a:ext>
            </a:extLst>
          </p:cNvPr>
          <p:cNvSpPr txBox="1"/>
          <p:nvPr/>
        </p:nvSpPr>
        <p:spPr>
          <a:xfrm>
            <a:off x="9807376" y="4229446"/>
            <a:ext cx="20226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Montserrat" pitchFamily="2" charset="0"/>
              </a:rPr>
              <a:t>В большинстве случаев эффективное лечение травматического шока обеспечивается медицинскими работниками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B480897-803B-E845-9A4B-592D21058ED6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4061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9270B0E-627A-974D-9F79-086DA0E47CB1}"/>
              </a:ext>
            </a:extLst>
          </p:cNvPr>
          <p:cNvSpPr/>
          <p:nvPr/>
        </p:nvSpPr>
        <p:spPr>
          <a:xfrm>
            <a:off x="5760683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10</a:t>
            </a:r>
          </a:p>
        </p:txBody>
      </p:sp>
      <p:sp>
        <p:nvSpPr>
          <p:cNvPr id="14" name="Треугольник 13">
            <a:extLst>
              <a:ext uri="{FF2B5EF4-FFF2-40B4-BE49-F238E27FC236}">
                <a16:creationId xmlns:a16="http://schemas.microsoft.com/office/drawing/2014/main" id="{C3EC0174-6FD1-EA4B-88BA-C12964AB7474}"/>
              </a:ext>
            </a:extLst>
          </p:cNvPr>
          <p:cNvSpPr/>
          <p:nvPr/>
        </p:nvSpPr>
        <p:spPr>
          <a:xfrm>
            <a:off x="5566714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31026-58DB-524A-9EE9-C5C7CF4DCF52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3.0.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Предупреждение травматического шока</a:t>
            </a:r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/>
          <a:srcRect l="7034" r="7034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/>
          <a:srcRect l="2449" r="2449"/>
          <a:stretch>
            <a:fillRect/>
          </a:stretch>
        </p:blipFill>
        <p:spPr bwMode="auto">
          <a:xfrm>
            <a:off x="9374188" y="0"/>
            <a:ext cx="28178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1054" y="3267055"/>
            <a:ext cx="230196" cy="15758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565" y="3553630"/>
            <a:ext cx="230196" cy="15758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1054" y="4060224"/>
            <a:ext cx="230196" cy="15758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565" y="4565874"/>
            <a:ext cx="230196" cy="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5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93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141</cp:revision>
  <dcterms:created xsi:type="dcterms:W3CDTF">2020-08-16T10:24:24Z</dcterms:created>
  <dcterms:modified xsi:type="dcterms:W3CDTF">2021-06-23T08:50:34Z</dcterms:modified>
</cp:coreProperties>
</file>