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21" r:id="rId4"/>
    <p:sldId id="323" r:id="rId5"/>
    <p:sldId id="325" r:id="rId6"/>
    <p:sldId id="32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39"/>
    <p:restoredTop sz="97182"/>
  </p:normalViewPr>
  <p:slideViewPr>
    <p:cSldViewPr snapToGrid="0" snapToObjects="1"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302551"/>
            <a:ext cx="56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590360"/>
            <a:ext cx="5195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5. Оказание первой помощи при попадании инородного тела в дыхательные пути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3429000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4476404"/>
            <a:ext cx="4357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попадании инородного тела в дыхательные пути.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Особенности оказания первой помощи тучному пострадавшему и беременной женщине.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1711812" y="-1722168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4143375"/>
            <a:ext cx="4357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Первая помощь при попадании инородного тела в дыхательные пути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6857391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7899623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9541013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0BF6E8B-DC0F-3047-9F39-5AA3FCA76D48}"/>
              </a:ext>
            </a:extLst>
          </p:cNvPr>
          <p:cNvSpPr/>
          <p:nvPr/>
        </p:nvSpPr>
        <p:spPr>
          <a:xfrm>
            <a:off x="6857391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E9D1DB-A2BA-4F4C-866C-C679537DB67B}"/>
              </a:ext>
            </a:extLst>
          </p:cNvPr>
          <p:cNvSpPr/>
          <p:nvPr/>
        </p:nvSpPr>
        <p:spPr>
          <a:xfrm rot="5400000">
            <a:off x="7899648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7ABF7B7-FB0E-C54C-96A7-70B03B98A201}"/>
              </a:ext>
            </a:extLst>
          </p:cNvPr>
          <p:cNvSpPr/>
          <p:nvPr/>
        </p:nvSpPr>
        <p:spPr>
          <a:xfrm>
            <a:off x="9541013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D6CAC7-438D-FC48-9E12-5EF61158202C}"/>
              </a:ext>
            </a:extLst>
          </p:cNvPr>
          <p:cNvSpPr/>
          <p:nvPr/>
        </p:nvSpPr>
        <p:spPr>
          <a:xfrm rot="5400000">
            <a:off x="10583271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7028109" y="2051395"/>
            <a:ext cx="183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Человек не может говорить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26EC0B7-F0DD-C146-B989-C73A389CD9B3}"/>
              </a:ext>
            </a:extLst>
          </p:cNvPr>
          <p:cNvSpPr/>
          <p:nvPr/>
        </p:nvSpPr>
        <p:spPr>
          <a:xfrm rot="5400000">
            <a:off x="10583239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027114-2420-A24F-B989-32423F221641}"/>
              </a:ext>
            </a:extLst>
          </p:cNvPr>
          <p:cNvSpPr txBox="1"/>
          <p:nvPr/>
        </p:nvSpPr>
        <p:spPr>
          <a:xfrm>
            <a:off x="2034540" y="888783"/>
            <a:ext cx="3838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Инородное тело</a:t>
            </a:r>
          </a:p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в дыхательных путях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F0B45A-3350-9448-9CD5-159148E7EB6F}"/>
              </a:ext>
            </a:extLst>
          </p:cNvPr>
          <p:cNvSpPr txBox="1"/>
          <p:nvPr/>
        </p:nvSpPr>
        <p:spPr>
          <a:xfrm>
            <a:off x="2034540" y="2959753"/>
            <a:ext cx="434721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Типичный признак нарушения дыхания — поза, при которой человек держится рукой за горло и одновременно пытается кашлять, чтобы удалить инородное тело.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Для определения степени нарушения дыхания можно спросить пострадавшего, подавился ли он.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Полное нарушение проходимости верхних дыхательных путей характеризуется </a:t>
            </a:r>
            <a:r>
              <a:rPr lang="ru-RU" sz="1400" b="1" dirty="0">
                <a:latin typeface="Adobe Fangsong Std R" pitchFamily="18" charset="-128"/>
                <a:ea typeface="Adobe Fangsong Std R" pitchFamily="18" charset="-128"/>
              </a:rPr>
              <a:t>4 </a:t>
            </a:r>
            <a:r>
              <a:rPr lang="ru-RU" sz="1400" dirty="0">
                <a:latin typeface="Montserrat" pitchFamily="2" charset="0"/>
              </a:rPr>
              <a:t>основными симптомами.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AF5CE0-4A23-1B49-B72F-CF7CF422F99B}"/>
              </a:ext>
            </a:extLst>
          </p:cNvPr>
          <p:cNvSpPr txBox="1"/>
          <p:nvPr/>
        </p:nvSpPr>
        <p:spPr>
          <a:xfrm>
            <a:off x="9541015" y="2051395"/>
            <a:ext cx="2166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Человек не может дышать или его дыхание явно затруднено (шумное, хриплое)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2B467A-B7F1-E944-9D13-B98E34C59008}"/>
              </a:ext>
            </a:extLst>
          </p:cNvPr>
          <p:cNvSpPr txBox="1"/>
          <p:nvPr/>
        </p:nvSpPr>
        <p:spPr>
          <a:xfrm>
            <a:off x="7028109" y="4773945"/>
            <a:ext cx="183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Человек может хватать себя за горло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684D91-F57E-5B46-A5D9-79BAB4FC6484}"/>
              </a:ext>
            </a:extLst>
          </p:cNvPr>
          <p:cNvSpPr txBox="1"/>
          <p:nvPr/>
        </p:nvSpPr>
        <p:spPr>
          <a:xfrm>
            <a:off x="9705410" y="4773945"/>
            <a:ext cx="183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Человек может кивать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EEC18C8-27CD-6042-A77D-4ADFD0A197C9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A5B89B0-24E6-8348-9414-0A98526E1B8A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4</a:t>
            </a:r>
          </a:p>
        </p:txBody>
      </p:sp>
      <p:sp>
        <p:nvSpPr>
          <p:cNvPr id="27" name="Треугольник 26">
            <a:extLst>
              <a:ext uri="{FF2B5EF4-FFF2-40B4-BE49-F238E27FC236}">
                <a16:creationId xmlns:a16="http://schemas.microsoft.com/office/drawing/2014/main" id="{B459912E-048C-E743-8D6D-DEC75AC45D43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8BC2CB-6E1A-4640-BB20-6BBB6AF6BBAB}"/>
              </a:ext>
            </a:extLst>
          </p:cNvPr>
          <p:cNvSpPr txBox="1"/>
          <p:nvPr/>
        </p:nvSpPr>
        <p:spPr>
          <a:xfrm>
            <a:off x="2034540" y="6312731"/>
            <a:ext cx="4347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1.0.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Попадание инородного тела в дыхательные пути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6F1577B0-09FE-0249-B9C6-7DF26FEC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335" y="1217288"/>
            <a:ext cx="574271" cy="574271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F1577B0-09FE-0249-B9C6-7DF26FEC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483" y="1217288"/>
            <a:ext cx="574271" cy="574271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6F1577B0-09FE-0249-B9C6-7DF26FEC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335" y="3947243"/>
            <a:ext cx="574271" cy="574271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6F1577B0-09FE-0249-B9C6-7DF26FEC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483" y="3947243"/>
            <a:ext cx="574271" cy="57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7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CAE5F700-FA60-C247-9015-09428F38BB39}"/>
              </a:ext>
            </a:extLst>
          </p:cNvPr>
          <p:cNvSpPr txBox="1"/>
          <p:nvPr/>
        </p:nvSpPr>
        <p:spPr>
          <a:xfrm>
            <a:off x="2034539" y="3022416"/>
            <a:ext cx="39695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Попытки удаления инородного тела необходимо продолжать, если быстро удалить его не получается.</a:t>
            </a:r>
          </a:p>
          <a:p>
            <a:endParaRPr lang="ru-RU" sz="1400" dirty="0">
              <a:latin typeface="Montserrat" pitchFamily="2" charset="0"/>
            </a:endParaRPr>
          </a:p>
          <a:p>
            <a:r>
              <a:rPr lang="ru-RU" sz="1400" dirty="0">
                <a:latin typeface="Montserrat" pitchFamily="2" charset="0"/>
              </a:rPr>
              <a:t>При потере пострадавшим сознания требуется немедленно приступить к  сердечно-лёгочной реанимации.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5E753E7-2A9B-9347-B39B-E38095BE39D1}"/>
              </a:ext>
            </a:extLst>
          </p:cNvPr>
          <p:cNvSpPr/>
          <p:nvPr/>
        </p:nvSpPr>
        <p:spPr>
          <a:xfrm>
            <a:off x="9378935" y="1535114"/>
            <a:ext cx="2475571" cy="45211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480B217-CD58-754D-9156-30982945B9AC}"/>
              </a:ext>
            </a:extLst>
          </p:cNvPr>
          <p:cNvSpPr/>
          <p:nvPr/>
        </p:nvSpPr>
        <p:spPr>
          <a:xfrm>
            <a:off x="6783180" y="1535114"/>
            <a:ext cx="2475571" cy="45211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E81B25-4A07-E740-84F1-D2355CBA83CE}"/>
              </a:ext>
            </a:extLst>
          </p:cNvPr>
          <p:cNvSpPr txBox="1"/>
          <p:nvPr/>
        </p:nvSpPr>
        <p:spPr>
          <a:xfrm>
            <a:off x="6887956" y="2546166"/>
            <a:ext cx="22750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При частичном нарушении дыхания предложить пострадавшему покашлять 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1E8CE04-3AD3-2645-BBA8-6276F4CBC0F6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9FA942C-4A4A-8C4C-B4C5-FB82BD7C9D47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5</a:t>
            </a:r>
          </a:p>
        </p:txBody>
      </p:sp>
      <p:sp>
        <p:nvSpPr>
          <p:cNvPr id="16" name="Треугольник 15">
            <a:extLst>
              <a:ext uri="{FF2B5EF4-FFF2-40B4-BE49-F238E27FC236}">
                <a16:creationId xmlns:a16="http://schemas.microsoft.com/office/drawing/2014/main" id="{E8123AF2-399C-154A-B0EE-7FF157C43E25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646A2-069F-FF40-BA2C-786D4F6099B8}"/>
              </a:ext>
            </a:extLst>
          </p:cNvPr>
          <p:cNvSpPr txBox="1"/>
          <p:nvPr/>
        </p:nvSpPr>
        <p:spPr>
          <a:xfrm>
            <a:off x="2034540" y="888783"/>
            <a:ext cx="4194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Способы удаления инородного тела</a:t>
            </a:r>
          </a:p>
        </p:txBody>
      </p:sp>
      <p:pic>
        <p:nvPicPr>
          <p:cNvPr id="20" name="Рисунок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1" y="3982417"/>
            <a:ext cx="1914524" cy="182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BE81B25-4A07-E740-84F1-D2355CBA83CE}"/>
              </a:ext>
            </a:extLst>
          </p:cNvPr>
          <p:cNvSpPr txBox="1"/>
          <p:nvPr/>
        </p:nvSpPr>
        <p:spPr>
          <a:xfrm>
            <a:off x="9471169" y="2546166"/>
            <a:ext cx="22750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При полном нарушении проходимости верхних дыхательных путей предпринять меры по удалению инородного тела ударом ладони по спине </a:t>
            </a:r>
          </a:p>
        </p:txBody>
      </p:sp>
      <p:pic>
        <p:nvPicPr>
          <p:cNvPr id="28" name="Рисунок 27"/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7493" y="4001467"/>
            <a:ext cx="1817282" cy="179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E452F493-2ABF-844D-8CC2-AC25EBC03461}"/>
              </a:ext>
            </a:extLst>
          </p:cNvPr>
          <p:cNvSpPr/>
          <p:nvPr/>
        </p:nvSpPr>
        <p:spPr>
          <a:xfrm>
            <a:off x="6964156" y="1926606"/>
            <a:ext cx="1413072" cy="332614"/>
          </a:xfrm>
          <a:prstGeom prst="rect">
            <a:avLst/>
          </a:prstGeom>
          <a:solidFill>
            <a:srgbClr val="0063C7"/>
          </a:solidFill>
          <a:ln>
            <a:noFill/>
          </a:ln>
          <a:effectLst>
            <a:outerShdw blurRad="495300" dist="381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latin typeface="Montserrat" pitchFamily="2" charset="0"/>
              </a:rPr>
              <a:t>Способ 1</a:t>
            </a:r>
            <a:endParaRPr lang="en-GB" sz="1400" b="1" dirty="0">
              <a:latin typeface="Montserrat" pitchFamily="2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49B84173-27E9-6E40-BE08-A506972BFB09}"/>
              </a:ext>
            </a:extLst>
          </p:cNvPr>
          <p:cNvSpPr/>
          <p:nvPr/>
        </p:nvSpPr>
        <p:spPr>
          <a:xfrm>
            <a:off x="9571761" y="1923496"/>
            <a:ext cx="1413072" cy="332614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dist="38100"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latin typeface="Montserrat" pitchFamily="2" charset="0"/>
              </a:rPr>
              <a:t>Способ 2</a:t>
            </a:r>
            <a:endParaRPr lang="en-GB" sz="1400" b="1" dirty="0">
              <a:latin typeface="Montserrat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D8BC2CB-6E1A-4640-BB20-6BBB6AF6BBAB}"/>
              </a:ext>
            </a:extLst>
          </p:cNvPr>
          <p:cNvSpPr txBox="1"/>
          <p:nvPr/>
        </p:nvSpPr>
        <p:spPr>
          <a:xfrm>
            <a:off x="2034540" y="6312731"/>
            <a:ext cx="4347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1.0.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Попадание инородного тела в дыхательные пути</a:t>
            </a:r>
          </a:p>
        </p:txBody>
      </p:sp>
    </p:spTree>
    <p:extLst>
      <p:ext uri="{BB962C8B-B14F-4D97-AF65-F5344CB8AC3E}">
        <p14:creationId xmlns:p14="http://schemas.microsoft.com/office/powerpoint/2010/main" val="407198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4596393" y="1740432"/>
            <a:ext cx="2166331" cy="20473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967D1ED2-5834-C948-99B8-14DBFD12CAA7}"/>
              </a:ext>
            </a:extLst>
          </p:cNvPr>
          <p:cNvSpPr/>
          <p:nvPr/>
        </p:nvSpPr>
        <p:spPr>
          <a:xfrm>
            <a:off x="7077339" y="1740432"/>
            <a:ext cx="2166331" cy="20473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7076459" y="4068096"/>
            <a:ext cx="2166331" cy="20465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9566043" y="4068095"/>
            <a:ext cx="2166331" cy="20465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7247177" y="4221838"/>
            <a:ext cx="19956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Montserrat" pitchFamily="2" charset="0"/>
              </a:rPr>
              <a:t>Действие 7</a:t>
            </a:r>
            <a:endParaRPr lang="en-GB" sz="1400" b="1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Обхватить кулак другой рукой и, слегка наклонив человека вперед, резко надавить на его живот в направлении внутрь и кверху.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0EB826-E202-BE44-B31D-1A1700E52B4D}"/>
              </a:ext>
            </a:extLst>
          </p:cNvPr>
          <p:cNvSpPr txBox="1"/>
          <p:nvPr/>
        </p:nvSpPr>
        <p:spPr>
          <a:xfrm>
            <a:off x="9730433" y="4221837"/>
            <a:ext cx="20028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8</a:t>
            </a:r>
            <a:endParaRPr lang="en-GB" sz="1600" b="1" dirty="0">
              <a:latin typeface="Montserrat" pitchFamily="2" charset="0"/>
            </a:endParaRPr>
          </a:p>
          <a:p>
            <a:r>
              <a:rPr lang="ru-RU" sz="1400" dirty="0">
                <a:latin typeface="Montserrat" pitchFamily="2" charset="0"/>
              </a:rPr>
              <a:t>Повторить надавливания до </a:t>
            </a:r>
            <a:r>
              <a:rPr lang="ru-RU" sz="1200" b="1" dirty="0">
                <a:latin typeface="Adobe Fangsong Std R" pitchFamily="18" charset="-128"/>
                <a:ea typeface="Adobe Fangsong Std R" pitchFamily="18" charset="-128"/>
              </a:rPr>
              <a:t>5</a:t>
            </a:r>
            <a:r>
              <a:rPr lang="ru-RU" sz="1400" dirty="0">
                <a:latin typeface="Montserrat" pitchFamily="2" charset="0"/>
              </a:rPr>
              <a:t> раз при необходимости.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26EC0B7-F0DD-C146-B989-C73A389CD9B3}"/>
              </a:ext>
            </a:extLst>
          </p:cNvPr>
          <p:cNvSpPr/>
          <p:nvPr/>
        </p:nvSpPr>
        <p:spPr>
          <a:xfrm rot="5400000">
            <a:off x="10608269" y="2945439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E389497-6D37-A64D-A092-178CB5E0304C}"/>
              </a:ext>
            </a:extLst>
          </p:cNvPr>
          <p:cNvSpPr/>
          <p:nvPr/>
        </p:nvSpPr>
        <p:spPr>
          <a:xfrm>
            <a:off x="2097270" y="4068095"/>
            <a:ext cx="2166331" cy="20465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67D1ED2-5834-C948-99B8-14DBFD12CAA7}"/>
              </a:ext>
            </a:extLst>
          </p:cNvPr>
          <p:cNvSpPr/>
          <p:nvPr/>
        </p:nvSpPr>
        <p:spPr>
          <a:xfrm>
            <a:off x="4586859" y="4068097"/>
            <a:ext cx="2166331" cy="20465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041124-F3C2-8246-A470-3DA1B724954D}"/>
              </a:ext>
            </a:extLst>
          </p:cNvPr>
          <p:cNvSpPr txBox="1"/>
          <p:nvPr/>
        </p:nvSpPr>
        <p:spPr>
          <a:xfrm>
            <a:off x="2267987" y="4221837"/>
            <a:ext cx="199561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5</a:t>
            </a:r>
            <a:endParaRPr lang="en-GB" sz="1600" b="1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Встать позади пострадавшего и обхватить его обеими руками на уровне верхней части живота, если инородное тело не удалено.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ACC4E8-8239-1048-89CA-B50B9518E91C}"/>
              </a:ext>
            </a:extLst>
          </p:cNvPr>
          <p:cNvSpPr txBox="1"/>
          <p:nvPr/>
        </p:nvSpPr>
        <p:spPr>
          <a:xfrm>
            <a:off x="4751249" y="4221839"/>
            <a:ext cx="20019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6</a:t>
            </a:r>
            <a:endParaRPr lang="en-GB" sz="1600" b="1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Сжать кулак одной из рук и поместить его над пупком большим пальцем к себе.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2AD7D09-4223-6C4F-BD7C-6157426C79DA}"/>
              </a:ext>
            </a:extLst>
          </p:cNvPr>
          <p:cNvSpPr/>
          <p:nvPr/>
        </p:nvSpPr>
        <p:spPr>
          <a:xfrm rot="5400000">
            <a:off x="5629085" y="2945441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5009B30C-B2CD-DE48-AB0C-8A61FF79FD50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280AD9A-5FD9-4444-BBD4-8E2408C1717C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6</a:t>
            </a:r>
          </a:p>
        </p:txBody>
      </p:sp>
      <p:sp>
        <p:nvSpPr>
          <p:cNvPr id="33" name="Треугольник 32">
            <a:extLst>
              <a:ext uri="{FF2B5EF4-FFF2-40B4-BE49-F238E27FC236}">
                <a16:creationId xmlns:a16="http://schemas.microsoft.com/office/drawing/2014/main" id="{30529D18-9244-1C44-BE52-6C207C783F9D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E646A2-069F-FF40-BA2C-786D4F6099B8}"/>
              </a:ext>
            </a:extLst>
          </p:cNvPr>
          <p:cNvSpPr txBox="1"/>
          <p:nvPr/>
        </p:nvSpPr>
        <p:spPr>
          <a:xfrm>
            <a:off x="2034540" y="888783"/>
            <a:ext cx="96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Удаление инородного тела ударом ладони по спине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8118701" y="615402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9566053" y="1738057"/>
            <a:ext cx="2166331" cy="20473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7247186" y="1891800"/>
            <a:ext cx="199560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3</a:t>
            </a:r>
            <a:endParaRPr lang="en-GB" sz="1000" dirty="0">
              <a:latin typeface="Montserrat" pitchFamily="2" charset="0"/>
            </a:endParaRPr>
          </a:p>
          <a:p>
            <a:r>
              <a:rPr lang="ru-RU" sz="1400" dirty="0">
                <a:latin typeface="Montserrat" pitchFamily="2" charset="0"/>
              </a:rPr>
              <a:t>Нанести </a:t>
            </a:r>
            <a:r>
              <a:rPr lang="ru-RU" sz="1200" b="1" dirty="0">
                <a:latin typeface="Adobe Fangsong Std R" pitchFamily="18" charset="-128"/>
                <a:ea typeface="Adobe Fangsong Std R" pitchFamily="18" charset="-128"/>
              </a:rPr>
              <a:t>5</a:t>
            </a:r>
            <a:r>
              <a:rPr lang="ru-RU" sz="1400" dirty="0">
                <a:latin typeface="Montserrat" pitchFamily="2" charset="0"/>
              </a:rPr>
              <a:t> резких ударов основанием своей ладони между лопатками пострадавшего.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40EB826-E202-BE44-B31D-1A1700E52B4D}"/>
              </a:ext>
            </a:extLst>
          </p:cNvPr>
          <p:cNvSpPr txBox="1"/>
          <p:nvPr/>
        </p:nvSpPr>
        <p:spPr>
          <a:xfrm>
            <a:off x="9730442" y="1891799"/>
            <a:ext cx="200281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4</a:t>
            </a:r>
            <a:endParaRPr lang="en-GB" sz="1000" dirty="0">
              <a:latin typeface="Montserrat" pitchFamily="2" charset="0"/>
            </a:endParaRPr>
          </a:p>
          <a:p>
            <a:r>
              <a:rPr lang="ru-RU" sz="1400" dirty="0">
                <a:latin typeface="Montserrat" pitchFamily="2" charset="0"/>
              </a:rPr>
              <a:t>Проверять после каждого удара, не удалось ли устранить нарушение проходимости дыхательных путей.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9E389497-6D37-A64D-A092-178CB5E0304C}"/>
              </a:ext>
            </a:extLst>
          </p:cNvPr>
          <p:cNvSpPr/>
          <p:nvPr/>
        </p:nvSpPr>
        <p:spPr>
          <a:xfrm>
            <a:off x="2097280" y="1738055"/>
            <a:ext cx="2166331" cy="2047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FD0E17B2-C86A-A642-BFF4-58C233F357DD}"/>
              </a:ext>
            </a:extLst>
          </p:cNvPr>
          <p:cNvSpPr/>
          <p:nvPr/>
        </p:nvSpPr>
        <p:spPr>
          <a:xfrm rot="5400000">
            <a:off x="3139512" y="615401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041124-F3C2-8246-A470-3DA1B724954D}"/>
              </a:ext>
            </a:extLst>
          </p:cNvPr>
          <p:cNvSpPr txBox="1"/>
          <p:nvPr/>
        </p:nvSpPr>
        <p:spPr>
          <a:xfrm>
            <a:off x="2267998" y="1891799"/>
            <a:ext cx="18753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1</a:t>
            </a:r>
            <a:endParaRPr lang="en-GB" sz="1400" dirty="0">
              <a:latin typeface="Montserrat" pitchFamily="2" charset="0"/>
            </a:endParaRPr>
          </a:p>
          <a:p>
            <a:r>
              <a:rPr lang="ru-RU" sz="1400" dirty="0">
                <a:latin typeface="Montserrat" pitchFamily="2" charset="0"/>
              </a:rPr>
              <a:t>Встать сбоку и немного сзади пострадавшего.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7ACC4E8-8239-1048-89CA-B50B9518E91C}"/>
              </a:ext>
            </a:extLst>
          </p:cNvPr>
          <p:cNvSpPr txBox="1"/>
          <p:nvPr/>
        </p:nvSpPr>
        <p:spPr>
          <a:xfrm>
            <a:off x="4751258" y="1891800"/>
            <a:ext cx="200193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latin typeface="Montserrat" pitchFamily="2" charset="0"/>
              </a:rPr>
              <a:t>Действие 2</a:t>
            </a:r>
            <a:endParaRPr lang="en-GB" sz="1000" dirty="0">
              <a:latin typeface="Montserrat" pitchFamily="2" charset="0"/>
            </a:endParaRPr>
          </a:p>
          <a:p>
            <a:r>
              <a:rPr lang="ru-RU" sz="1400" dirty="0">
                <a:latin typeface="Montserrat" pitchFamily="2" charset="0"/>
              </a:rPr>
              <a:t>Придерживая пострадавшего одной рукой, другой наклонить его вперёд.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BF09D613-E1E7-F743-97E1-1954BD22A1DF}"/>
              </a:ext>
            </a:extLst>
          </p:cNvPr>
          <p:cNvSpPr/>
          <p:nvPr/>
        </p:nvSpPr>
        <p:spPr>
          <a:xfrm rot="5400000">
            <a:off x="5637724" y="615431"/>
            <a:ext cx="82800" cy="2167200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F09D613-E1E7-F743-97E1-1954BD22A1DF}"/>
              </a:ext>
            </a:extLst>
          </p:cNvPr>
          <p:cNvSpPr/>
          <p:nvPr/>
        </p:nvSpPr>
        <p:spPr>
          <a:xfrm rot="5400000">
            <a:off x="10608253" y="615432"/>
            <a:ext cx="82800" cy="2167200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BF09D613-E1E7-F743-97E1-1954BD22A1DF}"/>
              </a:ext>
            </a:extLst>
          </p:cNvPr>
          <p:cNvSpPr/>
          <p:nvPr/>
        </p:nvSpPr>
        <p:spPr>
          <a:xfrm rot="5400000">
            <a:off x="3138601" y="2945471"/>
            <a:ext cx="82800" cy="2167200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F09D613-E1E7-F743-97E1-1954BD22A1DF}"/>
              </a:ext>
            </a:extLst>
          </p:cNvPr>
          <p:cNvSpPr/>
          <p:nvPr/>
        </p:nvSpPr>
        <p:spPr>
          <a:xfrm rot="5400000">
            <a:off x="8118670" y="2945472"/>
            <a:ext cx="82800" cy="2167200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8BC2CB-6E1A-4640-BB20-6BBB6AF6BBAB}"/>
              </a:ext>
            </a:extLst>
          </p:cNvPr>
          <p:cNvSpPr txBox="1"/>
          <p:nvPr/>
        </p:nvSpPr>
        <p:spPr>
          <a:xfrm>
            <a:off x="2034540" y="6312731"/>
            <a:ext cx="4347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1.0.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Попадание инородного тела в дыхательные пути</a:t>
            </a:r>
          </a:p>
        </p:txBody>
      </p:sp>
    </p:spTree>
    <p:extLst>
      <p:ext uri="{BB962C8B-B14F-4D97-AF65-F5344CB8AC3E}">
        <p14:creationId xmlns:p14="http://schemas.microsoft.com/office/powerpoint/2010/main" val="378521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344</Words>
  <Application>Microsoft Office PowerPoint</Application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Adobe Fangsong Std R</vt:lpstr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140</cp:revision>
  <dcterms:created xsi:type="dcterms:W3CDTF">2020-08-16T10:24:24Z</dcterms:created>
  <dcterms:modified xsi:type="dcterms:W3CDTF">2021-06-23T09:47:18Z</dcterms:modified>
</cp:coreProperties>
</file>